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3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FB4D68-732D-4CD8-BA44-CFFA04FC8B85}" v="16" dt="2021-07-03T09:31:58.5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Hardacre" userId="472e7902199b8118" providerId="LiveId" clId="{37FB4D68-732D-4CD8-BA44-CFFA04FC8B85}"/>
    <pc:docChg chg="undo custSel addSld delSld modSld">
      <pc:chgData name="Alan Hardacre" userId="472e7902199b8118" providerId="LiveId" clId="{37FB4D68-732D-4CD8-BA44-CFFA04FC8B85}" dt="2021-07-03T09:32:00.791" v="60" actId="47"/>
      <pc:docMkLst>
        <pc:docMk/>
      </pc:docMkLst>
      <pc:sldChg chg="addSp delSp modSp del mod">
        <pc:chgData name="Alan Hardacre" userId="472e7902199b8118" providerId="LiveId" clId="{37FB4D68-732D-4CD8-BA44-CFFA04FC8B85}" dt="2021-07-03T09:32:00.791" v="60" actId="47"/>
        <pc:sldMkLst>
          <pc:docMk/>
          <pc:sldMk cId="4029773794" sldId="256"/>
        </pc:sldMkLst>
        <pc:spChg chg="del">
          <ac:chgData name="Alan Hardacre" userId="472e7902199b8118" providerId="LiveId" clId="{37FB4D68-732D-4CD8-BA44-CFFA04FC8B85}" dt="2021-07-03T09:24:47.048" v="1" actId="21"/>
          <ac:spMkLst>
            <pc:docMk/>
            <pc:sldMk cId="4029773794" sldId="256"/>
            <ac:spMk id="2" creationId="{9AAAECAE-CF63-448A-AE4B-57CE97028C31}"/>
          </ac:spMkLst>
        </pc:spChg>
        <pc:spChg chg="del">
          <ac:chgData name="Alan Hardacre" userId="472e7902199b8118" providerId="LiveId" clId="{37FB4D68-732D-4CD8-BA44-CFFA04FC8B85}" dt="2021-07-03T09:24:51.090" v="2" actId="21"/>
          <ac:spMkLst>
            <pc:docMk/>
            <pc:sldMk cId="4029773794" sldId="256"/>
            <ac:spMk id="3" creationId="{7859A369-097A-49EB-AA92-450FE04F7599}"/>
          </ac:spMkLst>
        </pc:spChg>
        <pc:spChg chg="add del mod">
          <ac:chgData name="Alan Hardacre" userId="472e7902199b8118" providerId="LiveId" clId="{37FB4D68-732D-4CD8-BA44-CFFA04FC8B85}" dt="2021-07-03T09:31:09.111" v="44" actId="21"/>
          <ac:spMkLst>
            <pc:docMk/>
            <pc:sldMk cId="4029773794" sldId="256"/>
            <ac:spMk id="5" creationId="{2C6908CF-E483-42ED-B109-0E0F4253BC36}"/>
          </ac:spMkLst>
        </pc:spChg>
        <pc:spChg chg="add del mod">
          <ac:chgData name="Alan Hardacre" userId="472e7902199b8118" providerId="LiveId" clId="{37FB4D68-732D-4CD8-BA44-CFFA04FC8B85}" dt="2021-07-03T09:31:18.527" v="48"/>
          <ac:spMkLst>
            <pc:docMk/>
            <pc:sldMk cId="4029773794" sldId="256"/>
            <ac:spMk id="6" creationId="{4FB5FCC7-85CF-44F8-A5E5-F8A5D4245757}"/>
          </ac:spMkLst>
        </pc:spChg>
        <pc:picChg chg="add del mod">
          <ac:chgData name="Alan Hardacre" userId="472e7902199b8118" providerId="LiveId" clId="{37FB4D68-732D-4CD8-BA44-CFFA04FC8B85}" dt="2021-07-03T09:31:49.339" v="56" actId="21"/>
          <ac:picMkLst>
            <pc:docMk/>
            <pc:sldMk cId="4029773794" sldId="256"/>
            <ac:picMk id="4" creationId="{DCA16562-0173-4BE8-B3B0-1D3C02D32C36}"/>
          </ac:picMkLst>
        </pc:picChg>
        <pc:picChg chg="add del mod">
          <ac:chgData name="Alan Hardacre" userId="472e7902199b8118" providerId="LiveId" clId="{37FB4D68-732D-4CD8-BA44-CFFA04FC8B85}" dt="2021-07-03T09:31:26.808" v="51" actId="21"/>
          <ac:picMkLst>
            <pc:docMk/>
            <pc:sldMk cId="4029773794" sldId="256"/>
            <ac:picMk id="7" creationId="{9C4DBBF8-203D-4640-A2AC-2EEC2EEA7C69}"/>
          </ac:picMkLst>
        </pc:picChg>
      </pc:sldChg>
      <pc:sldChg chg="addSp delSp modSp new mod">
        <pc:chgData name="Alan Hardacre" userId="472e7902199b8118" providerId="LiveId" clId="{37FB4D68-732D-4CD8-BA44-CFFA04FC8B85}" dt="2021-07-03T09:31:14.215" v="46" actId="21"/>
        <pc:sldMkLst>
          <pc:docMk/>
          <pc:sldMk cId="2308394827" sldId="257"/>
        </pc:sldMkLst>
        <pc:spChg chg="add del mod">
          <ac:chgData name="Alan Hardacre" userId="472e7902199b8118" providerId="LiveId" clId="{37FB4D68-732D-4CD8-BA44-CFFA04FC8B85}" dt="2021-07-03T09:31:14.215" v="46" actId="21"/>
          <ac:spMkLst>
            <pc:docMk/>
            <pc:sldMk cId="2308394827" sldId="257"/>
            <ac:spMk id="2" creationId="{F8FE631F-27DA-4FB4-ADF0-3F6CAE6F5C67}"/>
          </ac:spMkLst>
        </pc:spChg>
        <pc:spChg chg="del">
          <ac:chgData name="Alan Hardacre" userId="472e7902199b8118" providerId="LiveId" clId="{37FB4D68-732D-4CD8-BA44-CFFA04FC8B85}" dt="2021-07-03T09:25:44.648" v="11" actId="21"/>
          <ac:spMkLst>
            <pc:docMk/>
            <pc:sldMk cId="2308394827" sldId="257"/>
            <ac:spMk id="3" creationId="{6601F09B-18A6-4067-B2E6-5CCC989B31BA}"/>
          </ac:spMkLst>
        </pc:spChg>
        <pc:spChg chg="add mod">
          <ac:chgData name="Alan Hardacre" userId="472e7902199b8118" providerId="LiveId" clId="{37FB4D68-732D-4CD8-BA44-CFFA04FC8B85}" dt="2021-07-03T09:30:27.219" v="16" actId="1076"/>
          <ac:spMkLst>
            <pc:docMk/>
            <pc:sldMk cId="2308394827" sldId="257"/>
            <ac:spMk id="4" creationId="{94502643-C3C4-4AF8-B528-8F9F45159E17}"/>
          </ac:spMkLst>
        </pc:spChg>
        <pc:spChg chg="add del mod">
          <ac:chgData name="Alan Hardacre" userId="472e7902199b8118" providerId="LiveId" clId="{37FB4D68-732D-4CD8-BA44-CFFA04FC8B85}" dt="2021-07-03T09:31:14.215" v="46" actId="21"/>
          <ac:spMkLst>
            <pc:docMk/>
            <pc:sldMk cId="2308394827" sldId="257"/>
            <ac:spMk id="6" creationId="{606DA924-41E9-4705-8A7B-4BD120B9728F}"/>
          </ac:spMkLst>
        </pc:spChg>
      </pc:sldChg>
      <pc:sldChg chg="addSp delSp modSp new mod">
        <pc:chgData name="Alan Hardacre" userId="472e7902199b8118" providerId="LiveId" clId="{37FB4D68-732D-4CD8-BA44-CFFA04FC8B85}" dt="2021-07-03T09:31:58.514" v="59" actId="1076"/>
        <pc:sldMkLst>
          <pc:docMk/>
          <pc:sldMk cId="3651168868" sldId="258"/>
        </pc:sldMkLst>
        <pc:spChg chg="del">
          <ac:chgData name="Alan Hardacre" userId="472e7902199b8118" providerId="LiveId" clId="{37FB4D68-732D-4CD8-BA44-CFFA04FC8B85}" dt="2021-07-03T09:31:39.056" v="54" actId="21"/>
          <ac:spMkLst>
            <pc:docMk/>
            <pc:sldMk cId="3651168868" sldId="258"/>
            <ac:spMk id="2" creationId="{12B89577-BCD4-48BF-8120-A598321D4175}"/>
          </ac:spMkLst>
        </pc:spChg>
        <pc:spChg chg="del">
          <ac:chgData name="Alan Hardacre" userId="472e7902199b8118" providerId="LiveId" clId="{37FB4D68-732D-4CD8-BA44-CFFA04FC8B85}" dt="2021-07-03T09:31:46.851" v="55" actId="21"/>
          <ac:spMkLst>
            <pc:docMk/>
            <pc:sldMk cId="3651168868" sldId="258"/>
            <ac:spMk id="3" creationId="{70F5914D-0A6F-452C-B944-1D3E1369AF4B}"/>
          </ac:spMkLst>
        </pc:spChg>
        <pc:spChg chg="add mod">
          <ac:chgData name="Alan Hardacre" userId="472e7902199b8118" providerId="LiveId" clId="{37FB4D68-732D-4CD8-BA44-CFFA04FC8B85}" dt="2021-07-03T09:31:37.105" v="53"/>
          <ac:spMkLst>
            <pc:docMk/>
            <pc:sldMk cId="3651168868" sldId="258"/>
            <ac:spMk id="4" creationId="{6F47439C-9F33-4974-BFF3-72D35E24ED49}"/>
          </ac:spMkLst>
        </pc:spChg>
        <pc:picChg chg="add mod">
          <ac:chgData name="Alan Hardacre" userId="472e7902199b8118" providerId="LiveId" clId="{37FB4D68-732D-4CD8-BA44-CFFA04FC8B85}" dt="2021-07-03T09:31:58.514" v="59" actId="1076"/>
          <ac:picMkLst>
            <pc:docMk/>
            <pc:sldMk cId="3651168868" sldId="258"/>
            <ac:picMk id="5" creationId="{C989A410-B442-4703-9BD6-EC7BFBCD60F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09085-A05A-4B3C-817A-34FE081B91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9CA1EC-78B1-4D21-8D70-6AF816FED4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A3943-0DCF-4956-952F-3F8410255C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6D635-1900-4CD3-B445-F06B817B4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4B641-B25F-480E-889C-5A5360A87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068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92535-4079-40F4-9E2F-7CA6077D9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D7EC5A-5AA1-4ECD-8706-054B3F93E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CDA58-E441-4BEF-9075-1A56B886D4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4B9CE-6A85-49D9-A3A1-B3DAE051D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58BB7-A378-4597-8DE2-39AD53322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02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320B03-09AB-4A63-B233-122E19616D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CB9FF3-5816-45EB-BED1-B9D380C615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1EEB7-8AE1-4C56-A966-77B0516264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0CD39-D681-4A92-8133-99E30F36F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2C61D-3954-45E6-89AE-A069B1EA2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90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B1F64-372D-4EDB-949B-18412C48C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B621C-C1E9-4A5F-A584-FB9C97EC3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47D4E-9260-4FFC-8415-69733D500B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698F9-1671-4BCC-901F-35BB9D4BB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07ADF-C3BA-4B9B-8540-FF6A0CB7C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481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C8B5A-6F1F-4A63-BBAB-953ECA129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C38C2-6FD6-48BD-9411-23478A5AA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39E69-D417-4F79-B4C9-3A7ADE43A5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5703F-5DCA-4545-9550-47598033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92E52-4321-4114-BE77-A06C017BC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73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68175-6F60-4721-A267-C0AAA0023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F48D9-36B0-481C-86A2-26E71758B7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589CAC-F48C-44C5-A5EA-8B2AD7E55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52A48-A676-4312-A650-DD83AAF9FA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315BA-CA33-487C-9249-F47F03B8A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B84D5B-4699-48C4-AC71-3723B5ED0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99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D0349-DDA2-4D45-B79A-1DAEE18DF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25904-6FEA-424B-BD0F-DAF1BF6B5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902CC-0624-461F-BA01-A20AB3E63E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5DA47-0F31-46C4-8A20-E0626C2DA9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6D2FDB-89E7-4665-A674-78F91E938C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BD4B7A-E934-4755-B67A-69CB95378E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58898A-1C11-4AF2-9768-30E2BE612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766C1F-7BAE-4DF5-B670-CB4696B76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724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4D68C-6D09-4FF6-955D-1C1F8A84D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58149E-B491-415F-B736-8CC00381AB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9FCED1-E6F7-4BA1-ABEF-FD7D0ECAA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E2C7E7-D929-41EA-8179-0B277DE44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7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2CBC05-9255-4881-8B1B-89E2E089D3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63AC67-2737-4388-875E-23FBEDDBF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3B3DA-18BF-40C2-8CBA-B74A83785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438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4F6A5-B8E7-4373-88BF-E863A5376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6CC0C-D49F-426D-967C-6D396A2A2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B75165-6469-4233-BE98-97188F590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534C41-2836-4EE2-BC48-6A7566D880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185937-3273-4407-8BC9-5A3E43B77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B47677-9A40-41AC-B59D-3C744CE9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77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BFF2E-C9C5-4EAF-B8A9-9F20B6603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5E3639-10A0-4D79-933A-09F34CE4A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B6D686-A0F4-4D58-A819-35462A6DFF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A336D0-3682-4149-BB3C-956029A2DA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75DB9E-FC95-4F51-904A-B7088A01F46E}" type="datetimeFigureOut">
              <a:rPr lang="en-GB" smtClean="0"/>
              <a:t>03/07/2021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83A70-DA40-4C37-BD60-7CC329E57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9114E-8B1B-403A-A8D7-DA25260CC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693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6">
            <a:extLst>
              <a:ext uri="{FF2B5EF4-FFF2-40B4-BE49-F238E27FC236}">
                <a16:creationId xmlns:a16="http://schemas.microsoft.com/office/drawing/2014/main" id="{FFA25FB9-18EE-435D-90DD-1E07C9FCBF9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41581"/>
            <a:ext cx="12191993" cy="1216419"/>
          </a:xfrm>
          <a:prstGeom prst="rect">
            <a:avLst/>
          </a:prstGeom>
        </p:spPr>
      </p:pic>
      <p:pic>
        <p:nvPicPr>
          <p:cNvPr id="7" name="Image 4">
            <a:extLst>
              <a:ext uri="{FF2B5EF4-FFF2-40B4-BE49-F238E27FC236}">
                <a16:creationId xmlns:a16="http://schemas.microsoft.com/office/drawing/2014/main" id="{195E7809-3B0E-4FA6-A9F8-6307E5F2671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53826"/>
            <a:ext cx="12192001" cy="121642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A025B2-3623-403E-B75D-7234363A7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6A25B-8216-42B7-AE53-65AE9F150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EA7E5-D42C-4DE4-8C4E-F549B4E700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994" y="633491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E52E4-6B6D-4BC1-9655-729C9362E3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57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E631F-27DA-4FB4-ADF0-3F6CAE6F5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" y="873252"/>
            <a:ext cx="10515600" cy="7493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EUGDPR – Some Basics</a:t>
            </a:r>
            <a:endParaRPr lang="en-BE" sz="3200" b="1" dirty="0">
              <a:latin typeface="+mn-lt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4502643-C3C4-4AF8-B528-8F9F45159E17}"/>
              </a:ext>
            </a:extLst>
          </p:cNvPr>
          <p:cNvSpPr txBox="1">
            <a:spLocks/>
          </p:cNvSpPr>
          <p:nvPr/>
        </p:nvSpPr>
        <p:spPr>
          <a:xfrm>
            <a:off x="552450" y="1771650"/>
            <a:ext cx="10385682" cy="4213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Data subjects can ask you to give them access to the information that you are keeping on them (Art. 15 GDPR).</a:t>
            </a:r>
          </a:p>
          <a:p>
            <a:r>
              <a:rPr lang="en-GB" sz="2000" dirty="0"/>
              <a:t>Explain </a:t>
            </a:r>
          </a:p>
          <a:p>
            <a:pPr lvl="1"/>
            <a:r>
              <a:rPr lang="en-GB" sz="2000" dirty="0"/>
              <a:t>why you are collecting &amp; processing the data, </a:t>
            </a:r>
          </a:p>
          <a:p>
            <a:pPr lvl="1"/>
            <a:r>
              <a:rPr lang="en-GB" sz="2000" dirty="0"/>
              <a:t>what kind of data you are collecting, </a:t>
            </a:r>
          </a:p>
          <a:p>
            <a:pPr lvl="1"/>
            <a:r>
              <a:rPr lang="en-GB" sz="2000" dirty="0"/>
              <a:t>where you got the data </a:t>
            </a:r>
          </a:p>
          <a:p>
            <a:pPr lvl="1"/>
            <a:r>
              <a:rPr lang="en-GB" sz="2000" dirty="0"/>
              <a:t>how long you plan to keep that data.</a:t>
            </a:r>
          </a:p>
          <a:p>
            <a:r>
              <a:rPr lang="en-GB" sz="2000" dirty="0"/>
              <a:t>People can ask to rectify or erase their personal data &amp; they have the right to make a complaint to the supervisory authority.</a:t>
            </a:r>
          </a:p>
          <a:p>
            <a:r>
              <a:rPr lang="en-GB" sz="2000" dirty="0"/>
              <a:t>If using artificial intelligence or automated logic to make decisions about them, you need to explain how the logic works.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08394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F47439C-9F33-4974-BFF3-72D35E24ED49}"/>
              </a:ext>
            </a:extLst>
          </p:cNvPr>
          <p:cNvSpPr txBox="1">
            <a:spLocks/>
          </p:cNvSpPr>
          <p:nvPr/>
        </p:nvSpPr>
        <p:spPr>
          <a:xfrm>
            <a:off x="133350" y="873252"/>
            <a:ext cx="10515600" cy="749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>
                <a:latin typeface="+mn-lt"/>
              </a:rPr>
              <a:t>EUGDPR – Some Basics</a:t>
            </a:r>
            <a:endParaRPr lang="en-BE" sz="3200" b="1" dirty="0">
              <a:latin typeface="+mn-lt"/>
            </a:endParaRPr>
          </a:p>
        </p:txBody>
      </p:sp>
      <p:pic>
        <p:nvPicPr>
          <p:cNvPr id="5" name="Picture 2" descr="GDPR Compliance Checklist | Gdpr compliance, General data protection  regulation, Data security">
            <a:extLst>
              <a:ext uri="{FF2B5EF4-FFF2-40B4-BE49-F238E27FC236}">
                <a16:creationId xmlns:a16="http://schemas.microsoft.com/office/drawing/2014/main" id="{C989A410-B442-4703-9BD6-EC7BFBCD6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57550" y="1478658"/>
            <a:ext cx="6562726" cy="4659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168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5D7F2"/>
      </a:accent1>
      <a:accent2>
        <a:srgbClr val="F2C0A5"/>
      </a:accent2>
      <a:accent3>
        <a:srgbClr val="FF837A"/>
      </a:accent3>
      <a:accent4>
        <a:srgbClr val="F5D38C"/>
      </a:accent4>
      <a:accent5>
        <a:srgbClr val="B0D4B8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 - Template A4.potx" id="{597FCB4B-C127-400A-B84B-19A040F4BFC5}" vid="{9223300F-D243-43EB-8995-71C668FDEC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 - Template A4</Template>
  <TotalTime>7</TotalTime>
  <Words>110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EUGDPR – Some Basics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Hardacre</dc:creator>
  <cp:lastModifiedBy>Alan Hardacre</cp:lastModifiedBy>
  <cp:revision>1</cp:revision>
  <dcterms:created xsi:type="dcterms:W3CDTF">2021-07-03T08:29:25Z</dcterms:created>
  <dcterms:modified xsi:type="dcterms:W3CDTF">2021-07-03T09:32:11Z</dcterms:modified>
</cp:coreProperties>
</file>